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6" r:id="rId2"/>
    <p:sldId id="263" r:id="rId3"/>
    <p:sldId id="262" r:id="rId4"/>
    <p:sldId id="264" r:id="rId5"/>
    <p:sldId id="25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5DA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9DFBA4-4E45-4888-A0D3-1D04A8538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3753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EED8F-3BFB-4D4A-92A0-12B8A3623A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3899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0D1AF-1578-4217-A663-103A21A0A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6595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2954F-2CEA-4683-A731-97C03931AC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985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9064A-B4AF-445B-B8A5-B449EC06D4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39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48354-4A68-49D6-B8E5-B3F50BD5CE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7023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2E21B-45E8-4B33-ADC9-031D3F2626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29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E2E64-4B82-4F7A-981A-4BCD0949B4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0129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844D2-0B91-4EEF-9DAF-15AE3B8508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159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3C2C3-3D97-4F6A-BD8E-9B2C6B739C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259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00FA0-A0AD-4E10-AA44-137BA19D4D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595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2C846-F191-4B2B-A504-2F5D5A6917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92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83D271-77F2-4CC2-8C7B-CC4208FAEC5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152400"/>
            <a:ext cx="8991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folHlink"/>
                </a:solidFill>
              </a:rPr>
              <a:t>Me llamo ____________		 Clase 801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24 de abril del 2018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371600"/>
            <a:ext cx="89916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76: </a:t>
            </a:r>
            <a:r>
              <a:rPr lang="es-ES_tradnl" altLang="en-US" sz="2800" kern="0" dirty="0" smtClean="0"/>
              <a:t>¿Qué  es una charreada?</a:t>
            </a:r>
          </a:p>
          <a:p>
            <a:pPr marL="609600" indent="-609600">
              <a:buFontTx/>
              <a:buNone/>
            </a:pPr>
            <a:r>
              <a:rPr lang="es-ES_tradnl" altLang="en-US" sz="2800" i="1" kern="0" dirty="0" smtClean="0">
                <a:solidFill>
                  <a:srgbClr val="CC0099"/>
                </a:solidFill>
              </a:rPr>
              <a:t>L.O: to </a:t>
            </a:r>
            <a:r>
              <a:rPr lang="es-ES_tradnl" altLang="en-US" sz="2800" i="1" kern="0" dirty="0" err="1" smtClean="0">
                <a:solidFill>
                  <a:srgbClr val="CC0099"/>
                </a:solidFill>
              </a:rPr>
              <a:t>learn</a:t>
            </a:r>
            <a:r>
              <a:rPr lang="es-ES_tradnl" altLang="en-US" sz="2800" i="1" kern="0" dirty="0" smtClean="0">
                <a:solidFill>
                  <a:srgbClr val="CC0099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CC0099"/>
                </a:solidFill>
              </a:rPr>
              <a:t>about</a:t>
            </a:r>
            <a:r>
              <a:rPr lang="es-ES_tradnl" altLang="en-US" sz="2800" i="1" kern="0" dirty="0" smtClean="0">
                <a:solidFill>
                  <a:srgbClr val="CC0099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CC0099"/>
                </a:solidFill>
              </a:rPr>
              <a:t>mexican</a:t>
            </a:r>
            <a:r>
              <a:rPr lang="es-ES_tradnl" altLang="en-US" sz="2800" i="1" kern="0" dirty="0" smtClean="0">
                <a:solidFill>
                  <a:srgbClr val="CC0099"/>
                </a:solidFill>
              </a:rPr>
              <a:t> culture</a:t>
            </a:r>
          </a:p>
          <a:p>
            <a:pPr marL="609600" indent="-609600"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sz="2800" kern="0" dirty="0" smtClean="0"/>
              <a:t>Leer </a:t>
            </a:r>
            <a:r>
              <a:rPr lang="es-ES_tradnl" altLang="en-US" sz="2800" u="sng" kern="0" dirty="0" smtClean="0"/>
              <a:t>Domingo, día 18 de febrero</a:t>
            </a:r>
            <a:r>
              <a:rPr lang="es-ES_tradnl" altLang="en-US" sz="2800" kern="0" dirty="0" smtClean="0"/>
              <a:t> p.284</a:t>
            </a:r>
          </a:p>
          <a:p>
            <a:pPr marL="609600" indent="-609600"/>
            <a:r>
              <a:rPr lang="es-ES_tradnl" altLang="en-US" sz="2800" kern="0" dirty="0" smtClean="0"/>
              <a:t>Copia y responde </a:t>
            </a:r>
            <a:r>
              <a:rPr lang="es-ES_tradnl" altLang="en-US" sz="2800" u="sng" kern="0" dirty="0" smtClean="0"/>
              <a:t>¿Comprendes?</a:t>
            </a:r>
            <a:r>
              <a:rPr lang="es-ES_tradnl" altLang="en-US" sz="2800" kern="0" dirty="0" smtClean="0"/>
              <a:t> P.285</a:t>
            </a:r>
          </a:p>
          <a:p>
            <a:pPr marL="0" indent="0">
              <a:buNone/>
            </a:pP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25766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914400"/>
          </a:xfrm>
        </p:spPr>
        <p:txBody>
          <a:bodyPr/>
          <a:lstStyle/>
          <a:p>
            <a:pPr algn="l"/>
            <a:r>
              <a:rPr lang="es-AR" dirty="0" smtClean="0">
                <a:solidFill>
                  <a:schemeClr val="accent2">
                    <a:lumMod val="75000"/>
                  </a:schemeClr>
                </a:solidFill>
              </a:rPr>
              <a:t>Palacio de Bellas Artes- </a:t>
            </a:r>
            <a:r>
              <a:rPr lang="es-AR" sz="2800" i="1" dirty="0" err="1" smtClean="0">
                <a:solidFill>
                  <a:schemeClr val="accent2">
                    <a:lumMod val="75000"/>
                  </a:schemeClr>
                </a:solidFill>
              </a:rPr>
              <a:t>Mexico</a:t>
            </a:r>
            <a:r>
              <a:rPr lang="es-AR" sz="2800" i="1" dirty="0" smtClean="0">
                <a:solidFill>
                  <a:schemeClr val="accent2">
                    <a:lumMod val="75000"/>
                  </a:schemeClr>
                </a:solidFill>
              </a:rPr>
              <a:t> DF</a:t>
            </a:r>
            <a:r>
              <a:rPr lang="es-AR" dirty="0" smtClean="0"/>
              <a:t> </a:t>
            </a:r>
            <a:endParaRPr lang="es-AR" dirty="0"/>
          </a:p>
        </p:txBody>
      </p:sp>
      <p:pic>
        <p:nvPicPr>
          <p:cNvPr id="20484" name="Picture 4" descr="Image result for palacio de bellas art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9176" y="3937575"/>
            <a:ext cx="4294824" cy="24632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19800" y="33528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atin typeface="+mn-lt"/>
                <a:ea typeface="Verdana" pitchFamily="34" charset="0"/>
                <a:cs typeface="Verdana" pitchFamily="34" charset="0"/>
              </a:rPr>
              <a:t>Teatro</a:t>
            </a:r>
            <a:endParaRPr lang="en-US" sz="3200" b="1" i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Image result for museo de bellas artes mexic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872893"/>
            <a:ext cx="4038600" cy="2705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museo de bellas artes mexi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076" y="838200"/>
            <a:ext cx="4229100" cy="237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3400" y="3288118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atin typeface="+mn-lt"/>
                <a:ea typeface="Verdana" pitchFamily="34" charset="0"/>
                <a:cs typeface="Verdana" pitchFamily="34" charset="0"/>
              </a:rPr>
              <a:t>Museo</a:t>
            </a:r>
            <a:endParaRPr lang="en-US" sz="3200" b="1" i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s-AR" dirty="0" err="1" smtClean="0">
                <a:solidFill>
                  <a:schemeClr val="accent2">
                    <a:lumMod val="75000"/>
                  </a:schemeClr>
                </a:solidFill>
              </a:rPr>
              <a:t>Churrasqueria</a:t>
            </a:r>
            <a:r>
              <a:rPr lang="es-AR" dirty="0" smtClean="0"/>
              <a:t> </a:t>
            </a:r>
            <a:br>
              <a:rPr lang="es-AR" dirty="0" smtClean="0"/>
            </a:br>
            <a:r>
              <a:rPr lang="es-AR" sz="2400" i="1" dirty="0" smtClean="0"/>
              <a:t>argentinian </a:t>
            </a:r>
            <a:r>
              <a:rPr lang="es-AR" sz="2400" i="1" dirty="0" err="1" smtClean="0"/>
              <a:t>barbeque</a:t>
            </a:r>
            <a:endParaRPr lang="es-AR" dirty="0"/>
          </a:p>
        </p:txBody>
      </p:sp>
      <p:pic>
        <p:nvPicPr>
          <p:cNvPr id="1026" name="Picture 2" descr="Image result for churrascaria argent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600200"/>
            <a:ext cx="3810000" cy="2536031"/>
          </a:xfrm>
          <a:prstGeom prst="rect">
            <a:avLst/>
          </a:prstGeom>
          <a:noFill/>
        </p:spPr>
      </p:pic>
      <p:pic>
        <p:nvPicPr>
          <p:cNvPr id="1028" name="Picture 4" descr="Image result for churrascaria argenti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495800"/>
            <a:ext cx="5782112" cy="2133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2133600"/>
            <a:ext cx="1676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+mn-lt"/>
                <a:ea typeface="Verdana" pitchFamily="34" charset="0"/>
                <a:cs typeface="Verdana" pitchFamily="34" charset="0"/>
              </a:rPr>
              <a:t>Carne </a:t>
            </a:r>
            <a:r>
              <a:rPr lang="en-US" sz="3200" b="1" i="1" dirty="0" smtClean="0">
                <a:latin typeface="+mn-lt"/>
                <a:ea typeface="Verdana" pitchFamily="34" charset="0"/>
                <a:cs typeface="Verdana" pitchFamily="34" charset="0"/>
              </a:rPr>
              <a:t>(Meat)</a:t>
            </a:r>
            <a:endParaRPr lang="en-US" sz="3200" b="1" i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r>
              <a:rPr lang="es-A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Instrumentos en la música indígena</a:t>
            </a:r>
            <a:r>
              <a:rPr lang="es-A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s-AR" sz="3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1506" name="Picture 2" descr="Image result for zampona"/>
          <p:cNvPicPr>
            <a:picLocks noChangeAspect="1" noChangeArrowheads="1"/>
          </p:cNvPicPr>
          <p:nvPr/>
        </p:nvPicPr>
        <p:blipFill>
          <a:blip r:embed="rId2" cstate="print"/>
          <a:srcRect l="-3554" t="-7811" b="-12909"/>
          <a:stretch>
            <a:fillRect/>
          </a:stretch>
        </p:blipFill>
        <p:spPr bwMode="auto">
          <a:xfrm rot="18618010">
            <a:off x="5679777" y="1823994"/>
            <a:ext cx="2553655" cy="2089413"/>
          </a:xfrm>
          <a:prstGeom prst="rect">
            <a:avLst/>
          </a:prstGeom>
          <a:noFill/>
        </p:spPr>
      </p:pic>
      <p:pic>
        <p:nvPicPr>
          <p:cNvPr id="21508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3420057" cy="2209800"/>
          </a:xfrm>
          <a:prstGeom prst="rect">
            <a:avLst/>
          </a:prstGeom>
          <a:noFill/>
        </p:spPr>
      </p:pic>
      <p:pic>
        <p:nvPicPr>
          <p:cNvPr id="21510" name="Picture 6" descr="Image result for marimbas de guatema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952999"/>
            <a:ext cx="4191000" cy="1905001"/>
          </a:xfrm>
          <a:prstGeom prst="rect">
            <a:avLst/>
          </a:prstGeom>
          <a:noFill/>
        </p:spPr>
      </p:pic>
      <p:pic>
        <p:nvPicPr>
          <p:cNvPr id="21512" name="Picture 8" descr="Image result for marimbas de guatemal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876800"/>
            <a:ext cx="2743200" cy="182594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95400" y="9906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Flauta</a:t>
            </a:r>
            <a:r>
              <a:rPr lang="en-US" sz="2400" b="1" dirty="0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dirty="0" err="1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andina</a:t>
            </a:r>
            <a:endParaRPr lang="en-US" sz="2400" b="1" dirty="0" smtClean="0">
              <a:solidFill>
                <a:srgbClr val="005DA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i="1" dirty="0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Andean flute</a:t>
            </a:r>
            <a:endParaRPr lang="en-US" sz="2400" i="1" dirty="0">
              <a:solidFill>
                <a:srgbClr val="005DA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1143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Zampoña</a:t>
            </a:r>
            <a:endParaRPr lang="en-US" sz="2400" b="1" i="1" dirty="0">
              <a:solidFill>
                <a:srgbClr val="005DA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i="1" dirty="0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Pan flute</a:t>
            </a:r>
            <a:endParaRPr lang="en-US" sz="2400" i="1" dirty="0">
              <a:solidFill>
                <a:srgbClr val="005DA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7400" y="44958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Marimba</a:t>
            </a:r>
            <a:endParaRPr lang="en-US" sz="2400" b="1" i="1" dirty="0">
              <a:solidFill>
                <a:srgbClr val="005DA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486400"/>
          </a:xfrm>
        </p:spPr>
        <p:txBody>
          <a:bodyPr/>
          <a:lstStyle/>
          <a:p>
            <a:r>
              <a:rPr lang="en-US" altLang="en-US" dirty="0" smtClean="0"/>
              <a:t>WORKBOOK p. 8.13</a:t>
            </a:r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PALABRAS POSITIVAS Y NEGATIVAS CRUCIGRAMA</a:t>
            </a:r>
          </a:p>
          <a:p>
            <a:r>
              <a:rPr lang="en-US" altLang="en-US" dirty="0" err="1" smtClean="0"/>
              <a:t>Mirar</a:t>
            </a:r>
            <a:r>
              <a:rPr lang="en-US" altLang="en-US" dirty="0" smtClean="0"/>
              <a:t> </a:t>
            </a:r>
            <a:r>
              <a:rPr lang="en-US" altLang="en-US" u="sng" dirty="0" err="1"/>
              <a:t>Cultura</a:t>
            </a:r>
            <a:r>
              <a:rPr lang="en-US" altLang="en-US" u="sng" dirty="0"/>
              <a:t> </a:t>
            </a:r>
            <a:r>
              <a:rPr lang="en-US" altLang="en-US" u="sng" dirty="0" err="1"/>
              <a:t>en</a:t>
            </a:r>
            <a:r>
              <a:rPr lang="en-US" altLang="en-US" u="sng" dirty="0"/>
              <a:t> Vivo</a:t>
            </a:r>
            <a:r>
              <a:rPr lang="en-US" altLang="en-US" dirty="0"/>
              <a:t> </a:t>
            </a:r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/>
              <a:t>las </a:t>
            </a:r>
            <a:r>
              <a:rPr lang="en-US" altLang="en-US" dirty="0" err="1"/>
              <a:t>hojas</a:t>
            </a:r>
            <a:r>
              <a:rPr lang="en-US" altLang="en-US" dirty="0"/>
              <a:t> </a:t>
            </a:r>
            <a:r>
              <a:rPr lang="en-US" altLang="en-US" u="sng" dirty="0"/>
              <a:t>Chapter 8: </a:t>
            </a:r>
            <a:r>
              <a:rPr lang="en-US" altLang="en-US" u="sng" dirty="0" err="1"/>
              <a:t>Cultura</a:t>
            </a:r>
            <a:r>
              <a:rPr lang="en-US" altLang="en-US" u="sng" dirty="0"/>
              <a:t> </a:t>
            </a:r>
            <a:r>
              <a:rPr lang="en-US" altLang="en-US" u="sng" dirty="0" err="1"/>
              <a:t>en</a:t>
            </a:r>
            <a:r>
              <a:rPr lang="en-US" altLang="en-US" u="sng" dirty="0"/>
              <a:t> Vivo ¡Viva Mexico</a:t>
            </a:r>
            <a:r>
              <a:rPr lang="en-US" altLang="en-US" u="sng" dirty="0" smtClean="0"/>
              <a:t>!</a:t>
            </a:r>
          </a:p>
          <a:p>
            <a:endParaRPr lang="en-US" altLang="en-US" u="sng" dirty="0"/>
          </a:p>
          <a:p>
            <a:endParaRPr lang="en-US" altLang="en-US" dirty="0"/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/>
              <a:t>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DOMINGO 18 DE FEBRERO REVIEW SHEET CH8. using the reading on p. 284</a:t>
            </a:r>
            <a:endParaRPr lang="en-US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81000" y="411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smtClean="0">
                <a:solidFill>
                  <a:srgbClr val="FF0000"/>
                </a:solidFill>
              </a:rPr>
              <a:t> 76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2387</TotalTime>
  <Words>114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Palacio de Bellas Artes- Mexico DF </vt:lpstr>
      <vt:lpstr>Churrasqueria  argentinian barbeque</vt:lpstr>
      <vt:lpstr>Instrumentos en la música indígena 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8 de enero del 2013</dc:title>
  <dc:creator>Helen Zumaeta</dc:creator>
  <cp:lastModifiedBy>Helen Zumaeta</cp:lastModifiedBy>
  <cp:revision>51</cp:revision>
  <dcterms:created xsi:type="dcterms:W3CDTF">2013-01-07T21:23:13Z</dcterms:created>
  <dcterms:modified xsi:type="dcterms:W3CDTF">2018-04-24T20:50:25Z</dcterms:modified>
</cp:coreProperties>
</file>